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EBF4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685800" y="50292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73746"/>
                </a:solidFill>
                <a:latin typeface="Noto Sans CJK SC"/>
              </a:defRPr>
            </a:pPr>
            <a:r>
              <a:t>牧马人文档 G2｜PPTX 导入样例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141732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5C6B73"/>
                </a:solidFill>
                <a:latin typeface="Noto Sans CJK SC"/>
              </a:defRPr>
            </a:pPr>
            <a:r>
              <a:t>唯一标记：MRDOC-G2-PPTX-20260806-BETA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22960" y="2148840"/>
            <a:ext cx="10332720" cy="3200400"/>
          </a:xfrm>
          <a:prstGeom prst="roundRect">
            <a:avLst/>
          </a:prstGeom>
          <a:solidFill>
            <a:srgbClr val="FFFFFF"/>
          </a:solidFill>
          <a:ln>
            <a:solidFill>
              <a:srgbClr val="1E776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spcAft>
                <a:spcPts val="1200"/>
              </a:spcAft>
              <a:defRPr sz="2100">
                <a:solidFill>
                  <a:srgbClr val="24313A"/>
                </a:solidFill>
                <a:latin typeface="Noto Sans CJK SC"/>
              </a:defRPr>
            </a:pPr>
            <a:r>
              <a:t>测试目标：幻灯片应当转换为多个场景。</a:t>
            </a:r>
          </a:p>
          <a:p>
            <a:pPr>
              <a:spcAft>
                <a:spcPts val="1200"/>
              </a:spcAft>
              <a:defRPr sz="1800">
                <a:solidFill>
                  <a:srgbClr val="24313A"/>
                </a:solidFill>
                <a:latin typeface="Noto Sans CJK SC"/>
              </a:defRPr>
            </a:pPr>
            <a:r>
              <a:t>观察重点：标题、正文顺序和每页分隔是否清楚。</a:t>
            </a:r>
          </a:p>
          <a:p>
            <a:pPr>
              <a:spcAft>
                <a:spcPts val="1200"/>
              </a:spcAft>
              <a:defRPr sz="1800">
                <a:solidFill>
                  <a:srgbClr val="24313A"/>
                </a:solidFill>
                <a:latin typeface="Noto Sans CJK SC"/>
              </a:defRPr>
            </a:pPr>
            <a:r>
              <a:t>不要求：完全复制 PowerPoint 的像素级版式。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73746"/>
                </a:solidFill>
                <a:latin typeface="Noto Sans CJK SC"/>
              </a:defRPr>
            </a:pPr>
            <a:r>
              <a:t>第二页｜三段场景内容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640080" y="1828800"/>
            <a:ext cx="3383280" cy="3474720"/>
          </a:xfrm>
          <a:prstGeom prst="roundRect">
            <a:avLst/>
          </a:prstGeom>
          <a:solidFill>
            <a:srgbClr val="F8FBFC"/>
          </a:solidFill>
          <a:ln>
            <a:solidFill>
              <a:srgbClr val="BECB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173746"/>
                </a:solidFill>
                <a:latin typeface="Noto Sans CJK SC"/>
              </a:defRPr>
            </a:pPr>
            <a:r>
              <a:t>A｜连续阅读</a:t>
            </a:r>
          </a:p>
          <a:p>
            <a:pPr>
              <a:spcBef>
                <a:spcPts val="1200"/>
              </a:spcBef>
              <a:defRPr sz="1600">
                <a:solidFill>
                  <a:srgbClr val="5C6B73"/>
                </a:solidFill>
                <a:latin typeface="Noto Sans CJK SC"/>
              </a:defRPr>
            </a:pPr>
            <a:r>
              <a:t>导入后可以在阅读模式中连续查看内容。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4480560" y="1828800"/>
            <a:ext cx="3383280" cy="3474720"/>
          </a:xfrm>
          <a:prstGeom prst="roundRect">
            <a:avLst/>
          </a:prstGeom>
          <a:solidFill>
            <a:srgbClr val="F8FBFC"/>
          </a:solidFill>
          <a:ln>
            <a:solidFill>
              <a:srgbClr val="BECB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173746"/>
                </a:solidFill>
                <a:latin typeface="Noto Sans CJK SC"/>
              </a:defRPr>
            </a:pPr>
            <a:r>
              <a:t>B｜逐屏演示</a:t>
            </a:r>
          </a:p>
          <a:p>
            <a:pPr>
              <a:spcBef>
                <a:spcPts val="1200"/>
              </a:spcBef>
              <a:defRPr sz="1600">
                <a:solidFill>
                  <a:srgbClr val="5C6B73"/>
                </a:solidFill>
                <a:latin typeface="Noto Sans CJK SC"/>
              </a:defRPr>
            </a:pPr>
            <a:r>
              <a:t>每张幻灯片应形成独立或可识别的场景。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8321040" y="1828800"/>
            <a:ext cx="3383280" cy="3474720"/>
          </a:xfrm>
          <a:prstGeom prst="roundRect">
            <a:avLst/>
          </a:prstGeom>
          <a:solidFill>
            <a:srgbClr val="F8FBFC"/>
          </a:solidFill>
          <a:ln>
            <a:solidFill>
              <a:srgbClr val="BECBD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 sz="2000" b="1">
                <a:solidFill>
                  <a:srgbClr val="173746"/>
                </a:solidFill>
                <a:latin typeface="Noto Sans CJK SC"/>
              </a:defRPr>
            </a:pPr>
            <a:r>
              <a:t>C｜再次编辑</a:t>
            </a:r>
          </a:p>
          <a:p>
            <a:pPr>
              <a:spcBef>
                <a:spcPts val="1200"/>
              </a:spcBef>
              <a:defRPr sz="1600">
                <a:solidFill>
                  <a:srgbClr val="5C6B73"/>
                </a:solidFill>
                <a:latin typeface="Noto Sans CJK SC"/>
              </a:defRPr>
            </a:pPr>
            <a:r>
              <a:t>导入后应能继续修改文字和场景顺序。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85800" y="502920"/>
            <a:ext cx="10789920" cy="10058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800" b="1">
                <a:solidFill>
                  <a:srgbClr val="173746"/>
                </a:solidFill>
                <a:latin typeface="Noto Sans CJK SC"/>
              </a:defRPr>
            </a:pPr>
            <a:r>
              <a:t>第三页｜结束核对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417320"/>
            <a:ext cx="10515600" cy="54864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1400">
                <a:solidFill>
                  <a:srgbClr val="5C6B73"/>
                </a:solidFill>
                <a:latin typeface="Noto Sans CJK SC"/>
              </a:defRPr>
            </a:pPr>
            <a:r>
              <a:t>结束标记：MRDOC-G2-PPTX-END-20260806</a:t>
            </a:r>
          </a:p>
        </p:txBody>
      </p:sp>
      <p:pic>
        <p:nvPicPr>
          <p:cNvPr id="4" name="Picture 3" descr="g2-replacement-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4440" y="1828800"/>
            <a:ext cx="9692640" cy="545211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